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35" r:id="rId4"/>
    <p:sldId id="321" r:id="rId5"/>
    <p:sldId id="322" r:id="rId6"/>
    <p:sldId id="336" r:id="rId7"/>
    <p:sldId id="337" r:id="rId8"/>
    <p:sldId id="339" r:id="rId9"/>
    <p:sldId id="323" r:id="rId10"/>
    <p:sldId id="334" r:id="rId11"/>
    <p:sldId id="338" r:id="rId12"/>
    <p:sldId id="324" r:id="rId13"/>
    <p:sldId id="325" r:id="rId14"/>
    <p:sldId id="333" r:id="rId15"/>
    <p:sldId id="329" r:id="rId16"/>
    <p:sldId id="330" r:id="rId17"/>
    <p:sldId id="332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C20"/>
    <a:srgbClr val="27515E"/>
    <a:srgbClr val="3C7E94"/>
    <a:srgbClr val="76D6EB"/>
    <a:srgbClr val="F2BF4E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3"/>
    <p:restoredTop sz="79467"/>
  </p:normalViewPr>
  <p:slideViewPr>
    <p:cSldViewPr snapToGrid="0" snapToObjects="1">
      <p:cViewPr>
        <p:scale>
          <a:sx n="84" d="100"/>
          <a:sy n="84" d="100"/>
        </p:scale>
        <p:origin x="7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running the query We wanted to upload</a:t>
            </a:r>
            <a:r>
              <a:rPr lang="en-US" baseline="0" dirty="0" smtClean="0"/>
              <a:t> the same table into SQLite studio.</a:t>
            </a:r>
          </a:p>
          <a:p>
            <a:r>
              <a:rPr lang="en-US" dirty="0" smtClean="0"/>
              <a:t>Like I said earlier</a:t>
            </a:r>
            <a:r>
              <a:rPr lang="en-US" baseline="0" dirty="0" smtClean="0"/>
              <a:t> </a:t>
            </a:r>
            <a:r>
              <a:rPr lang="en-US" baseline="0" smtClean="0"/>
              <a:t>we noticed </a:t>
            </a:r>
            <a:r>
              <a:rPr lang="en-US" baseline="0" dirty="0" smtClean="0"/>
              <a:t>that in SQLite command line all of the data types were text.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make any sense to us because some of the values, like QUANTITY were not supposed to be text, but integers.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were also afraid it would effect our work when working with the data in the future.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6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to combat this problem by making the table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SQLiteStudio</a:t>
            </a:r>
            <a:r>
              <a:rPr lang="en-US" baseline="0" dirty="0" smtClean="0"/>
              <a:t> from scratch and presetting the datatypes then importing the data after!</a:t>
            </a:r>
          </a:p>
          <a:p>
            <a:r>
              <a:rPr lang="en-US" baseline="0" dirty="0" smtClean="0"/>
              <a:t>So we created all of the column names and inputted what we thought should go in there.</a:t>
            </a:r>
          </a:p>
          <a:p>
            <a:r>
              <a:rPr lang="en-US" baseline="0" dirty="0" smtClean="0"/>
              <a:t>We learned that: </a:t>
            </a:r>
          </a:p>
          <a:p>
            <a:r>
              <a:rPr lang="en-US" baseline="0" dirty="0" smtClean="0"/>
              <a:t>A word like </a:t>
            </a:r>
            <a:r>
              <a:rPr lang="mr-IN" baseline="0" dirty="0" smtClean="0"/>
              <a:t>–</a:t>
            </a:r>
            <a:r>
              <a:rPr lang="en-US" baseline="0" dirty="0" smtClean="0"/>
              <a:t> “on-street parking” is a text data type </a:t>
            </a:r>
          </a:p>
          <a:p>
            <a:r>
              <a:rPr lang="en-US" baseline="0" dirty="0" smtClean="0"/>
              <a:t>But a number like in “quantity” of spaces is an integer. </a:t>
            </a:r>
          </a:p>
          <a:p>
            <a:r>
              <a:rPr lang="en-US" baseline="0" dirty="0" smtClean="0"/>
              <a:t>This is what we came up with!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45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our experimenting</a:t>
            </a:r>
            <a:r>
              <a:rPr lang="en-US" baseline="0" dirty="0" smtClean="0"/>
              <a:t> we wanted to see if setting the correct data types to the data worked.</a:t>
            </a:r>
          </a:p>
          <a:p>
            <a:r>
              <a:rPr lang="en-US" baseline="0" dirty="0" smtClean="0"/>
              <a:t>And it seemed to! When we ran a query for a sum function with quantity and it added all of the numbers together!</a:t>
            </a:r>
          </a:p>
          <a:p>
            <a:r>
              <a:rPr lang="en-US" baseline="0" dirty="0" smtClean="0"/>
              <a:t>Just for fun we tried adding the type of parking together to see what would happen. </a:t>
            </a:r>
          </a:p>
          <a:p>
            <a:r>
              <a:rPr lang="en-US" baseline="0" dirty="0" smtClean="0"/>
              <a:t>Since we set the data type of “</a:t>
            </a:r>
            <a:r>
              <a:rPr lang="en-US" baseline="0" dirty="0" err="1" smtClean="0"/>
              <a:t>parking_type</a:t>
            </a:r>
            <a:r>
              <a:rPr lang="en-US" baseline="0" dirty="0" smtClean="0"/>
              <a:t>” as a text it should have run an error because you </a:t>
            </a:r>
            <a:r>
              <a:rPr lang="en-US" baseline="0" dirty="0" err="1" smtClean="0"/>
              <a:t>shouldn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able to add two pieces of text together. But it gave us “0” instead.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I went back and saved quantity’s data type as a text to see if it would error out</a:t>
            </a:r>
            <a:r>
              <a:rPr lang="en-US" baseline="0" dirty="0" smtClean="0"/>
              <a:t> like it should since you cant add two pieces of text together. </a:t>
            </a:r>
          </a:p>
          <a:p>
            <a:r>
              <a:rPr lang="en-US" baseline="0" dirty="0" smtClean="0"/>
              <a:t>My function printed the answer instead of giving me an error message. So I had to do more research.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types of type systems Dynamic and Static</a:t>
            </a:r>
          </a:p>
          <a:p>
            <a:r>
              <a:rPr lang="en-US" baseline="0" dirty="0" smtClean="0"/>
              <a:t>The first is static, which from what I understand is what I was trying to do where you assign the value to a datatype and that is the way it is stored. So if a number is stored as a text it will act as though it is a word.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second is Dynamic type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is what SQLite uses. This type system associates the value of the variable with its actual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not its data type </a:t>
            </a:r>
            <a:r>
              <a:rPr lang="mr-IN" baseline="0" dirty="0" smtClean="0"/>
              <a:t>–</a:t>
            </a:r>
            <a:r>
              <a:rPr lang="en-US" baseline="0" dirty="0" smtClean="0"/>
              <a:t> so if you assign of the datatype of a number as a text it will still print it as a number. So in my opinion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basically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any rules. But its still important to assign the data types in the event that you use another program that only uses Static typing.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in the sadness of not</a:t>
            </a:r>
            <a:r>
              <a:rPr lang="en-US" baseline="0" dirty="0" smtClean="0"/>
              <a:t> really understanding the rule less SQLite system I still wanted to show you some queries that I ran because it is what I set out to do. I learned how to set multiple rules with a query </a:t>
            </a:r>
            <a:r>
              <a:rPr lang="mr-IN" baseline="0" dirty="0" smtClean="0"/>
              <a:t>–</a:t>
            </a:r>
            <a:r>
              <a:rPr lang="en-US" baseline="0" dirty="0" smtClean="0"/>
              <a:t> here is one. </a:t>
            </a:r>
          </a:p>
          <a:p>
            <a:r>
              <a:rPr lang="en-US" baseline="0" dirty="0" smtClean="0"/>
              <a:t>Want lots of time  so my Time limit was 2 hours </a:t>
            </a:r>
          </a:p>
          <a:p>
            <a:r>
              <a:rPr lang="en-US" baseline="0" dirty="0" smtClean="0"/>
              <a:t>I like a deal so I chose Cheapest hourly rate - .75</a:t>
            </a:r>
          </a:p>
          <a:p>
            <a:r>
              <a:rPr lang="en-US" baseline="0" dirty="0" smtClean="0"/>
              <a:t>Scared of not finding a spot 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went to place with lots of stalls </a:t>
            </a:r>
            <a:r>
              <a:rPr lang="mr-IN" baseline="0" dirty="0" smtClean="0"/>
              <a:t>–</a:t>
            </a:r>
            <a:r>
              <a:rPr lang="en-US" baseline="0" dirty="0" smtClean="0"/>
              <a:t> greater than 30 stalls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love errors because they actually tell you when you're doing</a:t>
            </a:r>
            <a:r>
              <a:rPr lang="en-US" baseline="0" dirty="0" smtClean="0"/>
              <a:t> something wrong. Instead of not telling you anything at all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4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</a:t>
            </a:r>
            <a:r>
              <a:rPr lang="en-US" baseline="0" dirty="0" smtClean="0"/>
              <a:t> to analyze public parking data CSV file by importing it into SQL and creating a database.</a:t>
            </a:r>
          </a:p>
          <a:p>
            <a:r>
              <a:rPr lang="en-US" baseline="0" dirty="0" smtClean="0"/>
              <a:t>When importing the data into SQLite I learned that  you write the file path and then you put the name you would like to name it directly after. </a:t>
            </a:r>
          </a:p>
          <a:p>
            <a:r>
              <a:rPr lang="en-US" baseline="0" dirty="0" smtClean="0"/>
              <a:t>These are my headers</a:t>
            </a:r>
          </a:p>
          <a:p>
            <a:r>
              <a:rPr lang="en-US" baseline="0" dirty="0" smtClean="0"/>
              <a:t>One thing we found interesting was that all of the data points were put into SQL as text even though some of them were integers.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 ran my first query</a:t>
            </a:r>
          </a:p>
          <a:p>
            <a:r>
              <a:rPr lang="en-US" dirty="0" smtClean="0"/>
              <a:t>Learned about the SELECT</a:t>
            </a:r>
            <a:r>
              <a:rPr lang="en-US" baseline="0" dirty="0" smtClean="0"/>
              <a:t> and FROM functions </a:t>
            </a:r>
          </a:p>
          <a:p>
            <a:r>
              <a:rPr lang="en-US" baseline="0" dirty="0" smtClean="0"/>
              <a:t>In this example I used</a:t>
            </a:r>
          </a:p>
          <a:p>
            <a:r>
              <a:rPr lang="en-US" baseline="0" dirty="0" smtClean="0"/>
              <a:t>SELECT LOCATION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was one of my columns </a:t>
            </a:r>
          </a:p>
          <a:p>
            <a:r>
              <a:rPr lang="en-US" baseline="0" dirty="0" smtClean="0"/>
              <a:t>FROM my newly named </a:t>
            </a:r>
            <a:r>
              <a:rPr lang="en-US" baseline="0" dirty="0" err="1" smtClean="0"/>
              <a:t>city_parking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Learned about the very important semicolon. You can type forever and nothing will happen without a semicolon.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0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Justine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4544231"/>
            <a:ext cx="8126151" cy="19011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9734" y="690716"/>
            <a:ext cx="108005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27515E"/>
                </a:solidFill>
              </a:rPr>
              <a:t>SQLiteStudio</a:t>
            </a:r>
            <a:r>
              <a:rPr lang="en-US" sz="8000" dirty="0" smtClean="0">
                <a:solidFill>
                  <a:srgbClr val="27515E"/>
                </a:solidFill>
              </a:rPr>
              <a:t>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&amp;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Data Types</a:t>
            </a:r>
            <a:endParaRPr lang="en-US" sz="8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558579" y="5693590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9791" y="2093"/>
            <a:ext cx="386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TYPE = TEXT?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1875" y="906479"/>
            <a:ext cx="36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types are all ”TEXT”?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8" r="62546" b="7094"/>
          <a:stretch/>
        </p:blipFill>
        <p:spPr>
          <a:xfrm>
            <a:off x="735495" y="1552810"/>
            <a:ext cx="5929976" cy="3778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55429"/>
          <a:stretch/>
        </p:blipFill>
        <p:spPr>
          <a:xfrm>
            <a:off x="6817871" y="563218"/>
            <a:ext cx="3413725" cy="582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383996" y="2484120"/>
            <a:ext cx="154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data set should be labeled as an Integer not a text.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383996" y="2397362"/>
            <a:ext cx="1164790" cy="4572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21226" y="-53295"/>
            <a:ext cx="722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Creating a Database </a:t>
            </a:r>
            <a:r>
              <a:rPr lang="en-US" sz="3600" dirty="0" smtClean="0"/>
              <a:t>in </a:t>
            </a:r>
            <a:r>
              <a:rPr lang="en-US" sz="3600" dirty="0" err="1" smtClean="0"/>
              <a:t>SQLiteStudio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5495" y="826943"/>
            <a:ext cx="70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Created Headers from scratch then Imported the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21088"/>
            <a:ext cx="5010620" cy="465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321088"/>
            <a:ext cx="4823460" cy="4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85977" y="-133335"/>
            <a:ext cx="408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What? No Error?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4222"/>
          <a:stretch/>
        </p:blipFill>
        <p:spPr>
          <a:xfrm>
            <a:off x="6560761" y="759510"/>
            <a:ext cx="2569051" cy="573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93" y="759510"/>
            <a:ext cx="2478816" cy="5836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miley Face 5"/>
          <p:cNvSpPr/>
          <p:nvPr/>
        </p:nvSpPr>
        <p:spPr>
          <a:xfrm>
            <a:off x="4587240" y="4477064"/>
            <a:ext cx="1150725" cy="1014268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8168640" y="5199635"/>
            <a:ext cx="1111463" cy="1026841"/>
          </a:xfrm>
          <a:prstGeom prst="smileyFace">
            <a:avLst>
              <a:gd name="adj" fmla="val -4653"/>
            </a:avLst>
          </a:prstGeom>
          <a:solidFill>
            <a:srgbClr val="D35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626" y="4802381"/>
            <a:ext cx="463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Changed Quantity to TEXT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009282"/>
            <a:ext cx="3930650" cy="37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3" y="848509"/>
            <a:ext cx="2648924" cy="50919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6571323" y="3394495"/>
            <a:ext cx="2496477" cy="170027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54075" y="2419267"/>
            <a:ext cx="727525" cy="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29207" y="2748164"/>
            <a:ext cx="3097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Continues to print as a number</a:t>
            </a:r>
          </a:p>
          <a:p>
            <a:r>
              <a:rPr lang="en-US" dirty="0" smtClean="0"/>
              <a:t> instead of giving an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33569"/>
            <a:ext cx="410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Here is what I found!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702999" y="4770942"/>
            <a:ext cx="4142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Static/Rigid Typing 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26" y="1340614"/>
            <a:ext cx="6275087" cy="32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20" y="862286"/>
            <a:ext cx="6569038" cy="2712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8271" y="3944973"/>
            <a:ext cx="5144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Type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9521" y="-71780"/>
            <a:ext cx="421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Ran some Queries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20" y="854661"/>
            <a:ext cx="7131713" cy="5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264919"/>
            <a:ext cx="42092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smtClean="0"/>
              <a:t>We </a:t>
            </a:r>
            <a:endParaRPr lang="en-US" sz="19900" dirty="0"/>
          </a:p>
        </p:txBody>
      </p:sp>
      <p:sp>
        <p:nvSpPr>
          <p:cNvPr id="5" name="TextBox 4"/>
          <p:cNvSpPr txBox="1"/>
          <p:nvPr/>
        </p:nvSpPr>
        <p:spPr>
          <a:xfrm>
            <a:off x="6098156" y="1518835"/>
            <a:ext cx="53338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Errors</a:t>
            </a:r>
            <a:endParaRPr lang="en-US" sz="16600" dirty="0"/>
          </a:p>
        </p:txBody>
      </p:sp>
      <p:sp>
        <p:nvSpPr>
          <p:cNvPr id="6" name="Heart 5"/>
          <p:cNvSpPr/>
          <p:nvPr/>
        </p:nvSpPr>
        <p:spPr>
          <a:xfrm>
            <a:off x="3599112" y="1836434"/>
            <a:ext cx="2283528" cy="201168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The End!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21920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Question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0510" y="2103973"/>
            <a:ext cx="1052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How do I import an excel spreadsheet into SQLite to create a database?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066914"/>
            <a:ext cx="271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Result?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20510" y="3972263"/>
            <a:ext cx="8175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An answered question leading to a lot more questions.</a:t>
            </a:r>
          </a:p>
          <a:p>
            <a:r>
              <a:rPr lang="en-US" sz="2800" dirty="0" smtClean="0"/>
              <a:t>- We love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7833" r="35943" b="28674"/>
          <a:stretch/>
        </p:blipFill>
        <p:spPr>
          <a:xfrm>
            <a:off x="735495" y="989219"/>
            <a:ext cx="4025576" cy="2902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8195" y="4407649"/>
            <a:ext cx="47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SQLite3 Command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29966" b="4546"/>
          <a:stretch/>
        </p:blipFill>
        <p:spPr>
          <a:xfrm>
            <a:off x="6372909" y="699658"/>
            <a:ext cx="4004468" cy="3644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9114" y="4426011"/>
            <a:ext cx="474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prefer to work with SQLite </a:t>
            </a:r>
            <a:r>
              <a:rPr lang="en-US" dirty="0"/>
              <a:t>databases using an intuitive GUI tool.</a:t>
            </a:r>
          </a:p>
        </p:txBody>
      </p:sp>
    </p:spTree>
    <p:extLst>
      <p:ext uri="{BB962C8B-B14F-4D97-AF65-F5344CB8AC3E}">
        <p14:creationId xmlns:p14="http://schemas.microsoft.com/office/powerpoint/2010/main" val="1089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45026" y="556592"/>
            <a:ext cx="7579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SQLite 3 and the Command Line</a:t>
            </a:r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49" y="1670228"/>
            <a:ext cx="6705951" cy="325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6" y="1523496"/>
            <a:ext cx="4992023" cy="379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4313" y="-71780"/>
            <a:ext cx="3778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Tori’s First </a:t>
            </a:r>
            <a:r>
              <a:rPr lang="en-US" sz="4000" dirty="0"/>
              <a:t>Q</a:t>
            </a:r>
            <a:r>
              <a:rPr lang="en-US" sz="4000" dirty="0" smtClean="0"/>
              <a:t>uery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2400"/>
            <a:ext cx="4057153" cy="649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5840" y="1271104"/>
            <a:ext cx="416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 </a:t>
            </a:r>
            <a:r>
              <a:rPr lang="en-US" sz="3600" dirty="0" smtClean="0"/>
              <a:t>LOCATION</a:t>
            </a:r>
            <a:endParaRPr lang="en-US" sz="3600" b="1" dirty="0" smtClean="0"/>
          </a:p>
          <a:p>
            <a:r>
              <a:rPr lang="en-US" sz="3600" b="1" dirty="0" smtClean="0"/>
              <a:t>FROM </a:t>
            </a:r>
            <a:r>
              <a:rPr lang="en-US" sz="3600" dirty="0" err="1" smtClean="0"/>
              <a:t>city_parking</a:t>
            </a:r>
            <a:endParaRPr lang="en-US" sz="3600" b="1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2701" y="1640678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757867" y="2588096"/>
            <a:ext cx="773927" cy="590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2701" y="3326760"/>
            <a:ext cx="271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</a:t>
            </a:r>
            <a:r>
              <a:rPr lang="en-US" sz="3200" dirty="0"/>
              <a:t>I</a:t>
            </a:r>
            <a:r>
              <a:rPr lang="en-US" sz="3200" dirty="0" smtClean="0"/>
              <a:t>mportant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37" y="688231"/>
            <a:ext cx="7241659" cy="48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51" y="844107"/>
            <a:ext cx="6639147" cy="44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51" y="844107"/>
            <a:ext cx="6639147" cy="4426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40" y="972898"/>
            <a:ext cx="7978140" cy="45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886</Words>
  <Application>Microsoft Macintosh PowerPoint</Application>
  <PresentationFormat>Widescreen</PresentationFormat>
  <Paragraphs>90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82</cp:revision>
  <dcterms:created xsi:type="dcterms:W3CDTF">2017-10-26T06:05:04Z</dcterms:created>
  <dcterms:modified xsi:type="dcterms:W3CDTF">2017-12-08T04:23:56Z</dcterms:modified>
</cp:coreProperties>
</file>